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75" r:id="rId6"/>
    <p:sldId id="260" r:id="rId7"/>
    <p:sldId id="261" r:id="rId8"/>
    <p:sldId id="262" r:id="rId9"/>
    <p:sldId id="263" r:id="rId10"/>
    <p:sldId id="265" r:id="rId11"/>
    <p:sldId id="278" r:id="rId12"/>
    <p:sldId id="279" r:id="rId13"/>
    <p:sldId id="280" r:id="rId14"/>
    <p:sldId id="266" r:id="rId15"/>
    <p:sldId id="273" r:id="rId16"/>
    <p:sldId id="268" r:id="rId17"/>
    <p:sldId id="270" r:id="rId18"/>
    <p:sldId id="269" r:id="rId19"/>
    <p:sldId id="271" r:id="rId20"/>
    <p:sldId id="272" r:id="rId21"/>
    <p:sldId id="277" r:id="rId22"/>
    <p:sldId id="274" r:id="rId23"/>
    <p:sldId id="276" r:id="rId24"/>
    <p:sldId id="267" r:id="rId25"/>
    <p:sldId id="281" r:id="rId26"/>
    <p:sldId id="283" r:id="rId27"/>
    <p:sldId id="282" r:id="rId28"/>
    <p:sldId id="284" r:id="rId29"/>
    <p:sldId id="285" r:id="rId30"/>
    <p:sldId id="264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6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6EF147-73F4-49B5-95D0-D5F7C8F032F1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6E5335-3222-44FF-A7E4-5B5F1CB272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6EF147-73F4-49B5-95D0-D5F7C8F032F1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6E5335-3222-44FF-A7E4-5B5F1CB272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6EF147-73F4-49B5-95D0-D5F7C8F032F1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6E5335-3222-44FF-A7E4-5B5F1CB272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6EF147-73F4-49B5-95D0-D5F7C8F032F1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6E5335-3222-44FF-A7E4-5B5F1CB272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6EF147-73F4-49B5-95D0-D5F7C8F032F1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6E5335-3222-44FF-A7E4-5B5F1CB272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6EF147-73F4-49B5-95D0-D5F7C8F032F1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6E5335-3222-44FF-A7E4-5B5F1CB272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6EF147-73F4-49B5-95D0-D5F7C8F032F1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6E5335-3222-44FF-A7E4-5B5F1CB272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6EF147-73F4-49B5-95D0-D5F7C8F032F1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6E5335-3222-44FF-A7E4-5B5F1CB272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6EF147-73F4-49B5-95D0-D5F7C8F032F1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6E5335-3222-44FF-A7E4-5B5F1CB272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6EF147-73F4-49B5-95D0-D5F7C8F032F1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6E5335-3222-44FF-A7E4-5B5F1CB272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6EF147-73F4-49B5-95D0-D5F7C8F032F1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6E5335-3222-44FF-A7E4-5B5F1CB272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F6EF147-73F4-49B5-95D0-D5F7C8F032F1}" type="datetimeFigureOut">
              <a:rPr lang="ru-RU" smtClean="0"/>
              <a:pPr/>
              <a:t>25.12.2015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C6E5335-3222-44FF-A7E4-5B5F1CB272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384376"/>
          </a:xfrm>
        </p:spPr>
        <p:txBody>
          <a:bodyPr>
            <a:normAutofit fontScale="90000"/>
          </a:bodyPr>
          <a:lstStyle/>
          <a:p>
            <a:pPr lvl="0"/>
            <a:r>
              <a:rPr kumimoji="0" lang="ru-RU" dirty="0" smtClean="0"/>
              <a:t/>
            </a:r>
            <a:br>
              <a:rPr kumimoji="0"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kumimoji="0" lang="ru-RU" sz="3100" b="1" dirty="0" smtClean="0"/>
              <a:t>ВЫЯВЛЕНИЕ И СТЯЖАНИЕ </a:t>
            </a:r>
            <a:br>
              <a:rPr kumimoji="0" lang="ru-RU" sz="3100" b="1" dirty="0" smtClean="0"/>
            </a:br>
            <a:r>
              <a:rPr kumimoji="0" lang="ru-RU" sz="3100" b="1" dirty="0" smtClean="0"/>
              <a:t>62 МЕТАГАЛАКТИЧЕСКОЙ ЦИВИЛИЗАЦИИ ИСТИНЫ УНИВЕРСУМА.</a:t>
            </a:r>
            <a:br>
              <a:rPr kumimoji="0" lang="ru-RU" sz="3100" b="1" dirty="0" smtClean="0"/>
            </a:br>
            <a:r>
              <a:rPr kumimoji="0" lang="ru-RU" sz="3100" b="1" dirty="0" smtClean="0"/>
              <a:t>ПОДВИГ</a:t>
            </a:r>
            <a:br>
              <a:rPr kumimoji="0" lang="ru-RU" sz="3100" b="1" dirty="0" smtClean="0"/>
            </a:br>
            <a:r>
              <a:rPr kumimoji="0" lang="ru-RU" sz="3100" b="1" dirty="0" smtClean="0"/>
              <a:t/>
            </a:r>
            <a:br>
              <a:rPr kumimoji="0" lang="ru-RU" sz="3100" b="1" dirty="0" smtClean="0"/>
            </a:br>
            <a:r>
              <a:rPr kumimoji="0" lang="ru-RU" sz="3100" b="1" dirty="0" smtClean="0"/>
              <a:t>25.12.2011г.</a:t>
            </a:r>
            <a:r>
              <a:rPr kumimoji="0" lang="ru-RU" sz="3100" dirty="0" smtClean="0"/>
              <a:t/>
            </a:r>
            <a:br>
              <a:rPr kumimoji="0" lang="ru-RU" sz="3100" dirty="0" smtClean="0"/>
            </a:b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157192"/>
            <a:ext cx="6400800" cy="86409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kumimoji="0" lang="ru-RU" sz="3000" b="1" dirty="0" smtClean="0"/>
              <a:t>ПРАЗДНИКИ ИДИВО</a:t>
            </a:r>
          </a:p>
          <a:p>
            <a:endParaRPr lang="ru-RU" b="1" dirty="0" smtClean="0"/>
          </a:p>
          <a:p>
            <a:pPr algn="ctr"/>
            <a:r>
              <a:rPr lang="ru-RU" b="1" dirty="0" smtClean="0"/>
              <a:t>ЦИВИЛИЗАЦИЯ ИДИВО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dirty="0" smtClean="0"/>
              <a:t>Мы дошли до того Универсума, где жил Отец Планеты в 5 расе и </a:t>
            </a:r>
            <a:r>
              <a:rPr lang="ru-RU" sz="2400" dirty="0" err="1" smtClean="0"/>
              <a:t>сотворял</a:t>
            </a:r>
            <a:r>
              <a:rPr lang="ru-RU" sz="2400" dirty="0" smtClean="0"/>
              <a:t> нас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И вот мы завтра впервые входим в огонь – там, где жил Отец Планеты в 5 расе. Мы дошли до того Универсума и присутствия, где жил Отец. </a:t>
            </a:r>
          </a:p>
          <a:p>
            <a:pPr algn="just"/>
            <a:r>
              <a:rPr lang="ru-RU" dirty="0" smtClean="0"/>
              <a:t>Мы входим в творческую среду, в которой Отец </a:t>
            </a:r>
            <a:r>
              <a:rPr lang="ru-RU" dirty="0" err="1" smtClean="0"/>
              <a:t>сотворял</a:t>
            </a:r>
            <a:r>
              <a:rPr lang="ru-RU" dirty="0" smtClean="0"/>
              <a:t> нас. Только это не обязательно «лепил тело»: </a:t>
            </a:r>
            <a:r>
              <a:rPr lang="ru-RU" dirty="0" err="1" smtClean="0"/>
              <a:t>сотворял</a:t>
            </a:r>
            <a:r>
              <a:rPr lang="ru-RU" dirty="0" smtClean="0"/>
              <a:t> природу, биологически развивал животных, растения, царства, жизнь – вот тем огнём. </a:t>
            </a:r>
          </a:p>
          <a:p>
            <a:pPr algn="just"/>
            <a:r>
              <a:rPr lang="ru-RU" dirty="0" smtClean="0"/>
              <a:t>Завтра мы в него входим, то есть, получаем биологический толчок развития. Не только духа и огня, а </a:t>
            </a:r>
            <a:r>
              <a:rPr lang="ru-RU" i="1" dirty="0" smtClean="0"/>
              <a:t>биологический толчок развития!</a:t>
            </a:r>
          </a:p>
          <a:p>
            <a:pPr>
              <a:buNone/>
            </a:pPr>
            <a:endParaRPr lang="ru-RU" sz="2300" dirty="0" smtClean="0"/>
          </a:p>
          <a:p>
            <a:pPr>
              <a:buNone/>
            </a:pPr>
            <a:endParaRPr lang="ru-RU" sz="2300" dirty="0" smtClean="0"/>
          </a:p>
          <a:p>
            <a:pPr algn="just">
              <a:buNone/>
            </a:pPr>
            <a:r>
              <a:rPr lang="ru-RU" sz="2300" dirty="0" smtClean="0"/>
              <a:t>ДИВО 30 Проявления Крым, 24-25 декабря 2011, Изначально Вышестоящий ПРЕДВЕЧНЫЙ – 23 Синтез Огня</a:t>
            </a:r>
          </a:p>
          <a:p>
            <a:pPr>
              <a:buNone/>
            </a:pP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797152"/>
            <a:ext cx="8183880" cy="1237888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/>
              <a:t> </a:t>
            </a:r>
            <a:r>
              <a:rPr lang="ru-RU" sz="2700" dirty="0" smtClean="0"/>
              <a:t>Универсум для Отца – это минимальная физическая осуществимость.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ru-RU" sz="2900" i="1" dirty="0" smtClean="0"/>
              <a:t>У Отца в его Проявлениях – свое своеобразие частей.</a:t>
            </a:r>
            <a:r>
              <a:rPr lang="ru-RU" sz="2900" dirty="0" smtClean="0"/>
              <a:t> И до сегодняшнего дня мы ходили под ракурсом Метагалактики.</a:t>
            </a:r>
          </a:p>
          <a:p>
            <a:pPr algn="just"/>
            <a:r>
              <a:rPr lang="ru-RU" sz="2900" dirty="0" smtClean="0"/>
              <a:t>Как бы наши части ни отстраивались, ни </a:t>
            </a:r>
            <a:r>
              <a:rPr lang="ru-RU" sz="2900" dirty="0" err="1" smtClean="0"/>
              <a:t>эманировали</a:t>
            </a:r>
            <a:r>
              <a:rPr lang="ru-RU" sz="2900" dirty="0" smtClean="0"/>
              <a:t>, ни развивались, они все равно имели, в первую очередь, ракурс наблюдателя Метагалактический. </a:t>
            </a:r>
          </a:p>
          <a:p>
            <a:pPr algn="just"/>
            <a:r>
              <a:rPr lang="ru-RU" sz="2900" dirty="0" smtClean="0"/>
              <a:t>Метагалактический – это ракурс Слова Отца, ракурс формирования жизни. </a:t>
            </a:r>
          </a:p>
          <a:p>
            <a:pPr algn="just"/>
            <a:r>
              <a:rPr lang="ru-RU" sz="2900" dirty="0" smtClean="0"/>
              <a:t>Метагалактика как эфир Отца, для нас – это Метагалактическое Проявление, для Отца – это эфир. </a:t>
            </a:r>
          </a:p>
          <a:p>
            <a:pPr algn="just"/>
            <a:r>
              <a:rPr lang="ru-RU" sz="2900" dirty="0" smtClean="0"/>
              <a:t>А эфир - это Царства. И, фактически, с точки зрения Отца, мы росли царством Человека Метагалактики, Человека Универсума, Человека Проявленного. То есть мы были царственны, ограничены природным существованием. </a:t>
            </a:r>
          </a:p>
          <a:p>
            <a:pPr algn="just"/>
            <a:r>
              <a:rPr lang="ru-RU" sz="2900" dirty="0" smtClean="0"/>
              <a:t>Когда мы выходим в Универсум, мы включаемся в так называемые общественные процессы жизни, потому что по Стандартам троечка у нас была «обществом». </a:t>
            </a:r>
          </a:p>
          <a:p>
            <a:pPr algn="just"/>
            <a:r>
              <a:rPr lang="ru-RU" sz="2900" i="1" dirty="0" smtClean="0"/>
              <a:t>И мы включаемся уже в физическое осуществление человека, потому что Универсум для Отца – это минимальная физическая осуществимость</a:t>
            </a:r>
            <a:r>
              <a:rPr lang="ru-RU" sz="2900" dirty="0" smtClean="0"/>
              <a:t>. </a:t>
            </a:r>
            <a:r>
              <a:rPr lang="ru-RU" sz="2900" i="1" dirty="0" smtClean="0"/>
              <a:t>Соответственно, если Отец живет в Универсуме физически, то, выходя в Универсум, мы тоже должны прожить физическое осуществление Отца собою.</a:t>
            </a:r>
            <a:endParaRPr lang="ru-RU" sz="2900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ДИВО 30 Проявления Крым, 24-25 декабря 2011, Изначально Вышестоящий ПРЕДВЕЧНЫЙ – 23 Синтез Огня</a:t>
            </a:r>
          </a:p>
          <a:p>
            <a:pPr>
              <a:buNone/>
            </a:pPr>
            <a:r>
              <a:rPr lang="ru-RU" sz="32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85184"/>
            <a:ext cx="8183880" cy="94985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Мы учимся физически жить как Отец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8688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 smtClean="0"/>
              <a:t>…входя в Универсум, мы должны понимать, что </a:t>
            </a:r>
            <a:r>
              <a:rPr lang="ru-RU" i="1" dirty="0" smtClean="0"/>
              <a:t>мы начинаем осуществлять физическую жизнь Проявления – очень важно!</a:t>
            </a:r>
            <a:r>
              <a:rPr lang="ru-RU" dirty="0" smtClean="0"/>
              <a:t> То есть </a:t>
            </a:r>
            <a:r>
              <a:rPr lang="ru-RU" i="1" dirty="0" smtClean="0"/>
              <a:t>мы не просто входим в Универсум, а мы учимся физически жить так, как Отец.</a:t>
            </a:r>
            <a:r>
              <a:rPr lang="ru-RU" dirty="0" smtClean="0"/>
              <a:t> </a:t>
            </a:r>
          </a:p>
          <a:p>
            <a:pPr algn="just"/>
            <a:r>
              <a:rPr lang="ru-RU" dirty="0" smtClean="0"/>
              <a:t>Вот почему в ИДИВО за много-много лет мы придаем такое важное значение </a:t>
            </a:r>
            <a:r>
              <a:rPr lang="ru-RU" dirty="0" err="1" smtClean="0"/>
              <a:t>универсумным</a:t>
            </a:r>
            <a:r>
              <a:rPr lang="ru-RU" dirty="0" smtClean="0"/>
              <a:t> стяжаниям. Потому что, если </a:t>
            </a:r>
            <a:r>
              <a:rPr lang="ru-RU" i="1" dirty="0" smtClean="0"/>
              <a:t>мы входим в физическое осуществление Отца – это там, где Отец живет физически, как мы с вами.</a:t>
            </a:r>
            <a:r>
              <a:rPr lang="ru-RU" dirty="0" smtClean="0"/>
              <a:t> А где Отец живет физически? В Доме Отца и в Раю. И если для человека 5 расы Планеты Рай был на небесах, на 3‑м плане, то с точки зрения проявлений и настоящей жизни Отца, Рай находится в Универсуме, там где Отец живет физически.</a:t>
            </a:r>
          </a:p>
          <a:p>
            <a:pPr algn="just"/>
            <a:r>
              <a:rPr lang="ru-RU" dirty="0" smtClean="0"/>
              <a:t>Соответственно, начиная стяжать Универсум и выходя туда, мы попадаем напрямую в рай. </a:t>
            </a:r>
          </a:p>
          <a:p>
            <a:pPr algn="just"/>
            <a:r>
              <a:rPr lang="ru-RU" dirty="0" smtClean="0"/>
              <a:t>…мы попадаем в пространство жизни, которое для нашей формы биологического существования является райским. Что это значит? – Наиболее удобным, наиболее комфортным, наиболее гармоничным и наиболее, самое главное, эффективным. Потому что мы любим комфорт и гармонию, но забываем, что если хочешь жить, хочется эффективности жизни.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sz="2500" dirty="0" smtClean="0"/>
          </a:p>
          <a:p>
            <a:pPr algn="just">
              <a:buNone/>
            </a:pPr>
            <a:r>
              <a:rPr lang="ru-RU" sz="2500" dirty="0" smtClean="0"/>
              <a:t>ДИВО 30 Проявления Крым, 24-25 декабря 2011, Изначально Вышестоящий ПРЕДВЕЧНЫЙ – 23 Синтез Огня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869160"/>
            <a:ext cx="8183880" cy="1165880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Стяжая огонь с осмыслением, на этот огонь к нам притянется более высокий Синтез от Отца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33880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Соответственно, входя в Универсум, мы входим в некие новые отношения, совсем иные, чем в Метагалактике. И вопрос не только в огне, что мы стяжаем новый огонь.</a:t>
            </a:r>
          </a:p>
          <a:p>
            <a:pPr algn="just"/>
            <a:r>
              <a:rPr lang="ru-RU" dirty="0" smtClean="0"/>
              <a:t>Если мы стяжаем огонь с осмыслением, то на этот огонь к нам притянется более высокий Синтез от Отца, который будет </a:t>
            </a:r>
            <a:r>
              <a:rPr lang="ru-RU" dirty="0" err="1" smtClean="0"/>
              <a:t>простраивать</a:t>
            </a:r>
            <a:r>
              <a:rPr lang="ru-RU" dirty="0" smtClean="0"/>
              <a:t> нам и эффективность, и гармонию, и иные какие-то выражения.</a:t>
            </a:r>
          </a:p>
          <a:p>
            <a:pPr algn="just"/>
            <a:r>
              <a:rPr lang="ru-RU" dirty="0" smtClean="0"/>
              <a:t>…качеством мы должны расти сами. Вот то же самое – в </a:t>
            </a:r>
            <a:r>
              <a:rPr lang="ru-RU" dirty="0" err="1" smtClean="0"/>
              <a:t>универсумных</a:t>
            </a:r>
            <a:r>
              <a:rPr lang="ru-RU" dirty="0" smtClean="0"/>
              <a:t> стяжаниях: </a:t>
            </a:r>
          </a:p>
          <a:p>
            <a:pPr lvl="0" algn="just">
              <a:buNone/>
            </a:pPr>
            <a:r>
              <a:rPr lang="ru-RU" dirty="0" smtClean="0"/>
              <a:t>- количество прописано – количество огней, количество миров, что надо сделать, </a:t>
            </a:r>
          </a:p>
          <a:p>
            <a:pPr lvl="0" algn="just">
              <a:buNone/>
            </a:pPr>
            <a:r>
              <a:rPr lang="ru-RU" dirty="0" smtClean="0"/>
              <a:t>- а качество – зачем мы это делаем, что мы от этого хотим, что нам нужно от этого огня, – мы должны прописать и продумать сами. </a:t>
            </a:r>
          </a:p>
          <a:p>
            <a:pPr algn="just">
              <a:buNone/>
            </a:pPr>
            <a:endParaRPr lang="ru-RU" sz="2200" dirty="0" smtClean="0"/>
          </a:p>
          <a:p>
            <a:pPr algn="just">
              <a:buNone/>
            </a:pPr>
            <a:r>
              <a:rPr lang="ru-RU" sz="2200" dirty="0" smtClean="0"/>
              <a:t>ДИВО 30 Проявления Крым, 24-25 декабря 2011, Изначально Вышестоящий ПРЕДВЕЧНЫЙ – 23 Синтез Огня</a:t>
            </a:r>
          </a:p>
          <a:p>
            <a:pPr algn="just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85184"/>
            <a:ext cx="8183880" cy="94985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Взаимосвязь присутствий и </a:t>
            </a:r>
            <a:r>
              <a:rPr lang="ru-RU" sz="2800" dirty="0" err="1" smtClean="0"/>
              <a:t>присутственностей</a:t>
            </a:r>
            <a:r>
              <a:rPr lang="ru-RU" sz="2800" dirty="0" smtClean="0"/>
              <a:t> в проявлениях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4200" dirty="0" smtClean="0"/>
              <a:t>…у нас 32 проявления и на каждом из них по 32 </a:t>
            </a:r>
            <a:r>
              <a:rPr lang="ru-RU" sz="4200" dirty="0" err="1" smtClean="0"/>
              <a:t>проявленности</a:t>
            </a:r>
            <a:r>
              <a:rPr lang="ru-RU" sz="4200" dirty="0" smtClean="0"/>
              <a:t>.</a:t>
            </a:r>
          </a:p>
          <a:p>
            <a:pPr algn="just"/>
            <a:r>
              <a:rPr lang="ru-RU" sz="4200" dirty="0" smtClean="0"/>
              <a:t>… когда мы идём по всем проявлениям, мы идём только под ракурсом 2‑го проявления…</a:t>
            </a:r>
          </a:p>
          <a:p>
            <a:pPr algn="just"/>
            <a:r>
              <a:rPr lang="ru-RU" sz="4200" dirty="0" smtClean="0"/>
              <a:t>И, с одной стороны, это громадная победа, а, с другой стороны, это всего лишь 2‑е проявление. Да, там 32, но мы можем смотреть только 2‑м.</a:t>
            </a:r>
          </a:p>
          <a:p>
            <a:pPr algn="just"/>
            <a:r>
              <a:rPr lang="ru-RU" sz="4200" dirty="0" smtClean="0"/>
              <a:t>В Метагалактике 32 галактики и, когда Метагалактика выходит в Универсум, она становится на одно из присутствий Универсума, где ещё 63 галактики на нас начинают влиять. Но тогда 32 галактики являются </a:t>
            </a:r>
            <a:r>
              <a:rPr lang="ru-RU" sz="4200" dirty="0" err="1" smtClean="0"/>
              <a:t>присутственностями</a:t>
            </a:r>
            <a:r>
              <a:rPr lang="ru-RU" sz="4200" dirty="0" smtClean="0"/>
              <a:t> того присутствия, где стоит наша Метагалактика ФА в Универсуме.</a:t>
            </a:r>
          </a:p>
          <a:p>
            <a:pPr algn="just"/>
            <a:r>
              <a:rPr lang="ru-RU" sz="4200" dirty="0" smtClean="0"/>
              <a:t>…если в Метагалактике галактики – это присутствия, то в Универсуме присутствиями являются Метагалактики – 64, а их галактики являются </a:t>
            </a:r>
            <a:r>
              <a:rPr lang="ru-RU" sz="4200" dirty="0" err="1" smtClean="0"/>
              <a:t>присутственностями</a:t>
            </a:r>
            <a:r>
              <a:rPr lang="ru-RU" sz="4200" dirty="0" smtClean="0"/>
              <a:t>. </a:t>
            </a:r>
          </a:p>
          <a:p>
            <a:pPr algn="just">
              <a:buNone/>
            </a:pPr>
            <a:r>
              <a:rPr lang="ru-RU" sz="2900" dirty="0" smtClean="0"/>
              <a:t>ДИВО 30 Проявления Крым, 24-25 декабря 2011, Изначально Вышестоящий ПРЕДВЕЧНЫЙ – 23 Синтез Огня</a:t>
            </a:r>
          </a:p>
          <a:p>
            <a:pPr>
              <a:buNone/>
            </a:pPr>
            <a:r>
              <a:rPr lang="ru-RU" sz="2900" dirty="0" smtClean="0"/>
              <a:t>  </a:t>
            </a:r>
          </a:p>
          <a:p>
            <a:pPr algn="just">
              <a:buNone/>
            </a:pPr>
            <a:endParaRPr lang="ru-R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41168"/>
            <a:ext cx="8183880" cy="109387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dirty="0" smtClean="0"/>
              <a:t>Через нас пойдёт равновесие Метагалактики и Универсума, мы добились этого и должны это исполнить – расселиться </a:t>
            </a:r>
            <a:r>
              <a:rPr lang="ru-RU" sz="2400" dirty="0" err="1" smtClean="0"/>
              <a:t>галактически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97876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 smtClean="0"/>
              <a:t>«Зачем нам столько?» – Очень простой ответ, материальный ответ. Вы представьте, сколько звёзд в Метагалактике. Если в одной Галактике, пускай, два миллиарда звёзд, то в Метагалактике 64 миллиарда звёзд, в среднем. </a:t>
            </a:r>
          </a:p>
          <a:p>
            <a:pPr algn="just"/>
            <a:r>
              <a:rPr lang="ru-RU" dirty="0" smtClean="0"/>
              <a:t>Вы представьте разнообразие Огня на этих звёздах, миров жизни на планетах этих звёзд или на самих звёздах, или в межзвёздном, т.е. в космическом пространстве, разнообразие всего этого. </a:t>
            </a:r>
          </a:p>
          <a:p>
            <a:pPr algn="just"/>
            <a:r>
              <a:rPr lang="ru-RU" dirty="0" smtClean="0"/>
              <a:t>И вот мы с вами на планете осваиваем и начинаем строить Метагалактическую цивилизацию, которая отвечает за все эти миры, звёзды, расы Метагалактикой ФА в Универсуме – за них, и они за нас – в Метагалактике. </a:t>
            </a:r>
          </a:p>
          <a:p>
            <a:pPr algn="just"/>
            <a:r>
              <a:rPr lang="ru-RU" dirty="0" smtClean="0"/>
              <a:t>Через нас пойдёт равновесие Метагалактики и Универсума, мы добились этого. Но добившись, мы это должны исполнить – равновесие Метагалактики ФА и Универсума.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ДИВО 30 Проявления Крым, 24-25 декабря 2011, Изначально Вышестоящий ПРЕДВЕЧНЫЙ – 23 Синтез Огня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725144"/>
            <a:ext cx="8183880" cy="1309896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Освоив 2‑ю </a:t>
            </a:r>
            <a:r>
              <a:rPr lang="ru-RU" sz="2400" dirty="0" err="1" smtClean="0"/>
              <a:t>проявленность</a:t>
            </a:r>
            <a:r>
              <a:rPr lang="ru-RU" sz="2400" dirty="0" smtClean="0"/>
              <a:t>, мы стали главной Цивилизацией в Универсуме с точки зрения Метагалактики ФА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947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 smtClean="0"/>
              <a:t>…с точки зрения Отца, мы только в начале пути, ибо Метагалактика – это 2‑е проявление, и на нас срабатывают в лучшем случае – вторые </a:t>
            </a:r>
            <a:r>
              <a:rPr lang="ru-RU" sz="2400" i="1" dirty="0" err="1" smtClean="0"/>
              <a:t>проявленности</a:t>
            </a:r>
            <a:r>
              <a:rPr lang="ru-RU" sz="2400" b="1" dirty="0" smtClean="0"/>
              <a:t> </a:t>
            </a:r>
            <a:r>
              <a:rPr lang="ru-RU" sz="2400" dirty="0" smtClean="0"/>
              <a:t>из</a:t>
            </a:r>
            <a:r>
              <a:rPr lang="ru-RU" sz="2400" b="1" dirty="0" smtClean="0"/>
              <a:t> </a:t>
            </a:r>
            <a:r>
              <a:rPr lang="ru-RU" sz="2400" dirty="0" smtClean="0"/>
              <a:t>32‑х, то есть, планетарная и метагалактическая. Все остальные мы не способны вызвать собою! Не потому что не хотим – </a:t>
            </a:r>
            <a:r>
              <a:rPr lang="ru-RU" sz="2400" i="1" dirty="0" smtClean="0"/>
              <a:t>не дано!</a:t>
            </a:r>
          </a:p>
          <a:p>
            <a:pPr algn="just"/>
            <a:r>
              <a:rPr lang="ru-RU" sz="2400" dirty="0" smtClean="0"/>
              <a:t>И вот серьёзнейшим огнём ИДИВО, мы в ИДИВО создавали огонь, чтоб пройти со 2‑й </a:t>
            </a:r>
            <a:r>
              <a:rPr lang="ru-RU" sz="2400" dirty="0" err="1" smtClean="0"/>
              <a:t>проявленности</a:t>
            </a:r>
            <a:r>
              <a:rPr lang="ru-RU" sz="2400" dirty="0" smtClean="0"/>
              <a:t> в 3‑ю.</a:t>
            </a:r>
          </a:p>
          <a:p>
            <a:pPr algn="just">
              <a:buNone/>
            </a:pPr>
            <a:endParaRPr lang="ru-RU" sz="1700" dirty="0" smtClean="0"/>
          </a:p>
          <a:p>
            <a:pPr algn="just">
              <a:buNone/>
            </a:pPr>
            <a:r>
              <a:rPr lang="ru-RU" sz="1700" dirty="0" smtClean="0"/>
              <a:t>ДИВО 30 Проявления Крым, 24-25 декабря 2011, Изначально Вышестоящий ПРЕДВЕЧНЫЙ – 23 Синтез Огня</a:t>
            </a:r>
          </a:p>
          <a:p>
            <a:pPr>
              <a:buNone/>
            </a:pPr>
            <a:r>
              <a:rPr lang="ru-RU" sz="1900" dirty="0" smtClean="0"/>
              <a:t>  </a:t>
            </a:r>
          </a:p>
          <a:p>
            <a:pPr algn="just"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/>
              <a:t>3х-проявленность восприятия всех проявлений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dirty="0" smtClean="0"/>
              <a:t>И вот завтра мы будем входить в 3х-проявленность восприятия всех проявлений. Я не знаю, сколько лет, но если в Метагалактику 10‑летие входили, в Универсум, я думаю, срок будет серьёзный…</a:t>
            </a:r>
          </a:p>
          <a:p>
            <a:pPr algn="just"/>
            <a:r>
              <a:rPr lang="ru-RU" sz="2400" dirty="0" smtClean="0"/>
              <a:t>У меня мечта – ещё войти в Единую </a:t>
            </a:r>
            <a:r>
              <a:rPr lang="ru-RU" sz="2400" dirty="0" err="1" smtClean="0"/>
              <a:t>проявленность</a:t>
            </a:r>
            <a:r>
              <a:rPr lang="ru-RU" sz="2400" dirty="0" smtClean="0"/>
              <a:t>! У нас же 4‑рица! А Отец – это 4‑й в </a:t>
            </a:r>
            <a:r>
              <a:rPr lang="ru-RU" sz="2400" dirty="0" err="1" smtClean="0"/>
              <a:t>Четверице</a:t>
            </a:r>
            <a:r>
              <a:rPr lang="ru-RU" sz="2400" dirty="0" smtClean="0"/>
              <a:t>. Значит, надо взять 4, а мы пока только в 3‑е входим, – маловато будет. </a:t>
            </a:r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r>
              <a:rPr lang="ru-RU" sz="1600" dirty="0" smtClean="0"/>
              <a:t>ДИВО 30 Проявления Крым, 24-25 декабря 2011, Изначально Вышестоящий ПРЕДВЕЧНЫЙ – 23 Синтез Огня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73216"/>
            <a:ext cx="8183880" cy="66182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Главная Цивилизация в Универсуме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2684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600" dirty="0" smtClean="0"/>
              <a:t>И мы завтра делаем усилие, когда по всем проявлениям мы начнём ходить не двумя </a:t>
            </a:r>
            <a:r>
              <a:rPr lang="ru-RU" sz="2600" dirty="0" err="1" smtClean="0"/>
              <a:t>присутственностями</a:t>
            </a:r>
            <a:r>
              <a:rPr lang="ru-RU" sz="2600" dirty="0" smtClean="0"/>
              <a:t>: планетарной и метагалактической, а тремя! </a:t>
            </a:r>
          </a:p>
          <a:p>
            <a:pPr algn="just"/>
            <a:r>
              <a:rPr lang="ru-RU" sz="2600" dirty="0" smtClean="0"/>
              <a:t>Теоретически – это вроде бы мало, но 2‑ю </a:t>
            </a:r>
            <a:r>
              <a:rPr lang="ru-RU" sz="2600" dirty="0" err="1" smtClean="0"/>
              <a:t>проявленность</a:t>
            </a:r>
            <a:r>
              <a:rPr lang="ru-RU" sz="2600" dirty="0" smtClean="0"/>
              <a:t> мы осваивали 10 лет…</a:t>
            </a:r>
          </a:p>
          <a:p>
            <a:pPr algn="just"/>
            <a:r>
              <a:rPr lang="ru-RU" sz="2600" dirty="0" smtClean="0"/>
              <a:t>Причём тем, что мы освоили, мы стали главной цивилизацией в Универсуме с точки зрения Метагалактики ФА.</a:t>
            </a:r>
          </a:p>
          <a:p>
            <a:pPr algn="just">
              <a:buNone/>
            </a:pPr>
            <a:endParaRPr lang="ru-RU" sz="1700" dirty="0" smtClean="0"/>
          </a:p>
          <a:p>
            <a:pPr algn="just">
              <a:buNone/>
            </a:pPr>
            <a:r>
              <a:rPr lang="ru-RU" sz="1700" dirty="0" smtClean="0"/>
              <a:t>ДИВО 30 Проявления Крым, 24-25 декабря 2011, Изначально Вышестоящий ПРЕДВЕЧНЫЙ – 23 Синтез Огня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869160"/>
            <a:ext cx="8183880" cy="116588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dirty="0" smtClean="0"/>
              <a:t>Универсум ФА фиксируется на нашей Метагалактике ФА в 4 мирах, мы получаем 3‑ю </a:t>
            </a:r>
            <a:r>
              <a:rPr lang="ru-RU" sz="2400" dirty="0" err="1" smtClean="0"/>
              <a:t>проявленность</a:t>
            </a:r>
            <a:r>
              <a:rPr lang="ru-RU" sz="2400" dirty="0" smtClean="0"/>
              <a:t> во всех 32‑х проявлениях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2668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Раньше такого не было, но представьте: вся Метагалактика ФА входит в Универсум. </a:t>
            </a:r>
          </a:p>
          <a:p>
            <a:pPr algn="just"/>
            <a:r>
              <a:rPr lang="ru-RU" dirty="0" smtClean="0"/>
              <a:t>И Универсум ФА фиксируется на нашей Метагалактике ФА. </a:t>
            </a:r>
          </a:p>
          <a:p>
            <a:pPr algn="just"/>
            <a:r>
              <a:rPr lang="ru-RU" dirty="0" smtClean="0"/>
              <a:t>И на 64‑х присутствиях Метагалактики ФА фиксируются 63 соседние Метагалактики.</a:t>
            </a:r>
          </a:p>
          <a:p>
            <a:pPr algn="just"/>
            <a:r>
              <a:rPr lang="ru-RU" dirty="0" smtClean="0"/>
              <a:t>Все эти фиксации 64‑х Метагалактик и Универсума распределяются по всем 64‑м присутствиям, но аккумулируются в 4‑х мирах. </a:t>
            </a:r>
          </a:p>
          <a:p>
            <a:pPr algn="just"/>
            <a:r>
              <a:rPr lang="ru-RU" dirty="0" smtClean="0"/>
              <a:t>Почему в мирах? Потому что мир – это жизнь. И чтобы выразить </a:t>
            </a:r>
            <a:r>
              <a:rPr lang="ru-RU" i="1" dirty="0" smtClean="0"/>
              <a:t>63 Метагалактики, которые приходят со своим огнём в нашу Метагалактику ФА</a:t>
            </a:r>
            <a:r>
              <a:rPr lang="ru-RU" dirty="0" smtClean="0"/>
              <a:t>, надо этим огнем что делать? Жить!</a:t>
            </a:r>
          </a:p>
          <a:p>
            <a:pPr algn="just">
              <a:buNone/>
            </a:pPr>
            <a:endParaRPr lang="ru-RU" sz="2600" dirty="0" smtClean="0"/>
          </a:p>
          <a:p>
            <a:pPr algn="just">
              <a:buNone/>
            </a:pPr>
            <a:endParaRPr lang="ru-RU" sz="2600" dirty="0" smtClean="0"/>
          </a:p>
          <a:p>
            <a:pPr algn="just">
              <a:buNone/>
            </a:pPr>
            <a:endParaRPr lang="ru-RU" sz="2600" dirty="0" smtClean="0"/>
          </a:p>
          <a:p>
            <a:pPr algn="just">
              <a:buNone/>
            </a:pPr>
            <a:r>
              <a:rPr lang="ru-RU" sz="2600" dirty="0" smtClean="0"/>
              <a:t>ДИВО 30 Проявления Крым, 24-25 декабря 2011, Изначально Вышестоящий ПРЕДВЕЧНЫЙ – 23 Синтез Огня</a:t>
            </a:r>
          </a:p>
          <a:p>
            <a:pPr algn="just">
              <a:buNone/>
            </a:pPr>
            <a:r>
              <a:rPr lang="ru-RU" sz="2600" dirty="0" smtClean="0"/>
              <a:t> 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Переход в Универсум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475252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Осуществлен переход, восхождение, новая реализация и переустройство нашего служения в Универсум ФА. </a:t>
            </a:r>
            <a:endParaRPr lang="ru-RU" dirty="0" smtClean="0"/>
          </a:p>
          <a:p>
            <a:pPr algn="just"/>
            <a:r>
              <a:rPr lang="ru-RU" dirty="0" smtClean="0"/>
              <a:t>Универсум </a:t>
            </a:r>
            <a:r>
              <a:rPr lang="ru-RU" dirty="0"/>
              <a:t>очень чётко по отношению к Метагалактике связан со временем огня, с отстройкой времени. </a:t>
            </a:r>
            <a:endParaRPr lang="ru-RU" dirty="0" smtClean="0"/>
          </a:p>
          <a:p>
            <a:pPr algn="just"/>
            <a:r>
              <a:rPr lang="ru-RU" dirty="0" smtClean="0"/>
              <a:t>Уникальность </a:t>
            </a:r>
            <a:r>
              <a:rPr lang="ru-RU" dirty="0"/>
              <a:t>перехода, который мы совершили – Универсум настроился на нас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Мы </a:t>
            </a:r>
            <a:r>
              <a:rPr lang="ru-RU" dirty="0"/>
              <a:t>стяжали сразу у Предвечного включение его миров новым временем, и мы начали им (временем) пользоваться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Мы дошли до того Универсума, где жил Отец Планеты в 5 расе и </a:t>
            </a:r>
            <a:r>
              <a:rPr lang="ru-RU" dirty="0" err="1" smtClean="0"/>
              <a:t>сотворял</a:t>
            </a:r>
            <a:r>
              <a:rPr lang="ru-RU" dirty="0" smtClean="0"/>
              <a:t> нас.</a:t>
            </a:r>
          </a:p>
          <a:p>
            <a:pPr algn="just">
              <a:buNone/>
            </a:pPr>
            <a:endParaRPr lang="ru-RU" sz="1900" dirty="0" smtClean="0"/>
          </a:p>
          <a:p>
            <a:pPr algn="just">
              <a:buNone/>
            </a:pPr>
            <a:r>
              <a:rPr lang="ru-RU" sz="1900" dirty="0" smtClean="0"/>
              <a:t>ДИВО </a:t>
            </a:r>
            <a:r>
              <a:rPr lang="ru-RU" sz="1900" dirty="0"/>
              <a:t>30 Проявления Крым, декабрь </a:t>
            </a:r>
            <a:r>
              <a:rPr lang="ru-RU" sz="1900" dirty="0" smtClean="0"/>
              <a:t>2011, </a:t>
            </a:r>
            <a:r>
              <a:rPr lang="ru-RU" sz="1900" dirty="0"/>
              <a:t>Изначально Вышестоящий ПРЕДВЕЧНЫЙ – 23 Синтез Огня</a:t>
            </a:r>
          </a:p>
          <a:p>
            <a:pPr algn="just">
              <a:buNone/>
            </a:pPr>
            <a:endParaRPr lang="ru-RU" sz="1900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/>
              <a:t>Мы получаем 3‑ю </a:t>
            </a:r>
            <a:r>
              <a:rPr lang="ru-RU" sz="2800" dirty="0" err="1" smtClean="0"/>
              <a:t>проявленность</a:t>
            </a:r>
            <a:r>
              <a:rPr lang="ru-RU" sz="2800" dirty="0" smtClean="0"/>
              <a:t> во всех 32‑х проявлениях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sz="2400" dirty="0" smtClean="0"/>
              <a:t>Соответственно, 64 огня – 63‑х Метагалактик, плюс Универсум, который действует на нас – 64 огня, идёт на 64 присутствия Метагалактики, всё это тут же собирается в 4 мира – с 9‑го присутствия по 24‑ое – 4 мира Метагалактической эволюции.</a:t>
            </a:r>
          </a:p>
          <a:p>
            <a:pPr algn="just"/>
            <a:r>
              <a:rPr lang="ru-RU" sz="2400" dirty="0" smtClean="0"/>
              <a:t>И вот туда собирается 64 огня, и начинается плавка этих 64 огней системно – в один </a:t>
            </a:r>
            <a:r>
              <a:rPr lang="ru-RU" sz="2400" dirty="0" err="1" smtClean="0"/>
              <a:t>Универсумный</a:t>
            </a:r>
            <a:r>
              <a:rPr lang="ru-RU" sz="2400" dirty="0" smtClean="0"/>
              <a:t> огонь, где наша Метагалактика ФА выражает одно (!), но целое присутствие Универсума ФА. </a:t>
            </a:r>
          </a:p>
          <a:p>
            <a:pPr algn="just"/>
            <a:r>
              <a:rPr lang="ru-RU" sz="2400" dirty="0" smtClean="0"/>
              <a:t>И таким образом, </a:t>
            </a:r>
            <a:r>
              <a:rPr lang="ru-RU" sz="2400" i="1" dirty="0" smtClean="0"/>
              <a:t>мы с вами получаем 3‑ю </a:t>
            </a:r>
            <a:r>
              <a:rPr lang="ru-RU" sz="2400" i="1" dirty="0" err="1" smtClean="0"/>
              <a:t>проявленность</a:t>
            </a:r>
            <a:r>
              <a:rPr lang="ru-RU" sz="2400" i="1" dirty="0" smtClean="0"/>
              <a:t> через это во всех 32‑х проявлениях.</a:t>
            </a:r>
          </a:p>
          <a:p>
            <a:pPr algn="just">
              <a:buNone/>
            </a:pPr>
            <a:r>
              <a:rPr lang="ru-RU" sz="2400" dirty="0" smtClean="0"/>
              <a:t> </a:t>
            </a:r>
          </a:p>
          <a:p>
            <a:pPr algn="just">
              <a:buNone/>
            </a:pPr>
            <a:r>
              <a:rPr lang="ru-RU" sz="1900" dirty="0" smtClean="0"/>
              <a:t>ДИВО 30 Проявления Крым, 24-25 декабря 2011, Изначально Вышестоящий ПРЕДВЕЧНЫЙ – 23 Синтез Огня</a:t>
            </a:r>
          </a:p>
          <a:p>
            <a:pPr algn="just"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581128"/>
            <a:ext cx="8183880" cy="145391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dirty="0" smtClean="0"/>
              <a:t>При переходе в Универсум у нас меняются ощущения, восприятия и даже тенденция практик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97876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…вы должны осознать, что входя в Универсум, вы поменяете восприятие всех практик на 3х-проявленные, и смысл </a:t>
            </a:r>
            <a:r>
              <a:rPr lang="ru-RU" dirty="0" err="1" smtClean="0"/>
              <a:t>Универсумного</a:t>
            </a:r>
            <a:r>
              <a:rPr lang="ru-RU" dirty="0" smtClean="0"/>
              <a:t> восхождения заключается в том, что до этого мы видели ракурс проявлений с точки зрения Слова Отца, и наша Омега была заточена или зафиксирована на выражение Словом Отца – Жизнь. </a:t>
            </a:r>
          </a:p>
          <a:p>
            <a:pPr algn="just"/>
            <a:r>
              <a:rPr lang="ru-RU" i="1" dirty="0" smtClean="0"/>
              <a:t>А выходя в Универсум, наша Омега начинает фиксироваться на выражение Жизни Душою. </a:t>
            </a:r>
            <a:r>
              <a:rPr lang="ru-RU" dirty="0" smtClean="0"/>
              <a:t>Это не обязательно душевность, потому что </a:t>
            </a:r>
            <a:r>
              <a:rPr lang="ru-RU" dirty="0" err="1" smtClean="0"/>
              <a:t>Универсумная</a:t>
            </a:r>
            <a:r>
              <a:rPr lang="ru-RU" dirty="0" smtClean="0"/>
              <a:t> душа – это синтез Души, </a:t>
            </a:r>
            <a:r>
              <a:rPr lang="ru-RU" dirty="0" err="1" smtClean="0"/>
              <a:t>Воссоединённости</a:t>
            </a:r>
            <a:r>
              <a:rPr lang="ru-RU" dirty="0" smtClean="0"/>
              <a:t> обязательно, </a:t>
            </a:r>
            <a:r>
              <a:rPr lang="ru-RU" dirty="0" err="1" smtClean="0"/>
              <a:t>Головерсума</a:t>
            </a:r>
            <a:r>
              <a:rPr lang="ru-RU" dirty="0" smtClean="0"/>
              <a:t> обязательно и Провидения. То есть любой </a:t>
            </a:r>
            <a:r>
              <a:rPr lang="ru-RU" dirty="0" err="1" smtClean="0"/>
              <a:t>Универсумный</a:t>
            </a:r>
            <a:r>
              <a:rPr lang="ru-RU" dirty="0" smtClean="0"/>
              <a:t> огонь тут же вашу судьбу организует.</a:t>
            </a:r>
          </a:p>
          <a:p>
            <a:pPr algn="just"/>
            <a:r>
              <a:rPr lang="ru-RU" dirty="0" smtClean="0"/>
              <a:t>То есть Универсум синтезирует все наши выражения 3‑го горизонта. </a:t>
            </a:r>
          </a:p>
          <a:p>
            <a:pPr algn="just">
              <a:buNone/>
            </a:pPr>
            <a:endParaRPr lang="ru-RU" sz="2200" dirty="0" smtClean="0"/>
          </a:p>
          <a:p>
            <a:pPr algn="just">
              <a:buNone/>
            </a:pPr>
            <a:r>
              <a:rPr lang="ru-RU" sz="2200" dirty="0" smtClean="0"/>
              <a:t>ДИВО 30 Проявления Крым, 24-25 декабря 2011, Изначально Вышестоящий ПРЕДВЕЧНЫЙ – 23 Синтез Огня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157192"/>
            <a:ext cx="8183880" cy="87784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Масштабность процесса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sz="2600" dirty="0" smtClean="0"/>
              <a:t>Мы пытаемся синтезировать разнообразие жизни, которое есть в Метагалактике, не видя эти биологические формы, но уже получая эти эманации в виде Огня, Духа, Света и Энергии. Но при этом </a:t>
            </a:r>
            <a:r>
              <a:rPr lang="ru-RU" sz="2600" dirty="0" err="1" smtClean="0"/>
              <a:t>антропный</a:t>
            </a:r>
            <a:r>
              <a:rPr lang="ru-RU" sz="2600" dirty="0" smtClean="0"/>
              <a:t> принцип никто не отменял, мы берём только человеческие эманации, потому что было заявлено, что мы должны как раса </a:t>
            </a:r>
            <a:r>
              <a:rPr lang="ru-RU" sz="2600" dirty="0" err="1" smtClean="0"/>
              <a:t>человеков</a:t>
            </a:r>
            <a:r>
              <a:rPr lang="ru-RU" sz="2600" dirty="0" smtClean="0"/>
              <a:t> расселиться по Мета</a:t>
            </a:r>
            <a:r>
              <a:rPr lang="ru-RU" dirty="0" smtClean="0"/>
              <a:t>галактике, по всем 32‑м Галактикам.</a:t>
            </a:r>
          </a:p>
          <a:p>
            <a:pPr algn="just"/>
            <a:r>
              <a:rPr lang="ru-RU" dirty="0" smtClean="0"/>
              <a:t>Вы даже не представляете, насколько масштабное дело мы начинаем! </a:t>
            </a:r>
          </a:p>
          <a:p>
            <a:pPr algn="just"/>
            <a:r>
              <a:rPr lang="ru-RU" i="1" dirty="0" smtClean="0"/>
              <a:t>А теперь представьте тысячи лет, которые понадобятся людям перелететь во все 32 Галактики и там поселиться. И поселиться не на отдельной маленькой планете, а расселиться </a:t>
            </a:r>
            <a:r>
              <a:rPr lang="ru-RU" i="1" dirty="0" err="1" smtClean="0"/>
              <a:t>галактически</a:t>
            </a:r>
            <a:r>
              <a:rPr lang="ru-RU" dirty="0" smtClean="0"/>
              <a:t>. И отсчёт этой работы начинается с нас с вами, с ИДИВО, с точки зрения Метагалактики.</a:t>
            </a:r>
          </a:p>
          <a:p>
            <a:pPr algn="just">
              <a:buNone/>
            </a:pPr>
            <a:endParaRPr lang="ru-RU" sz="2600" dirty="0" smtClean="0"/>
          </a:p>
          <a:p>
            <a:pPr algn="just">
              <a:buNone/>
            </a:pPr>
            <a:endParaRPr lang="ru-RU" sz="2600" dirty="0" smtClean="0"/>
          </a:p>
          <a:p>
            <a:pPr algn="just">
              <a:buNone/>
            </a:pPr>
            <a:r>
              <a:rPr lang="ru-RU" sz="2600" dirty="0" smtClean="0"/>
              <a:t>ДИВО 30 Проявления Крым, 24-25 декабря 2011, Изначально Вышестоящий ПРЕДВЕЧНЫЙ – 23 Синтез Огня</a:t>
            </a:r>
          </a:p>
          <a:p>
            <a:pPr algn="just">
              <a:buNone/>
            </a:pPr>
            <a:r>
              <a:rPr lang="ru-RU" sz="2600" dirty="0" smtClean="0"/>
              <a:t>  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445224"/>
            <a:ext cx="8183880" cy="58981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Стандарт </a:t>
            </a:r>
            <a:r>
              <a:rPr lang="ru-RU" sz="2400" dirty="0" err="1" smtClean="0"/>
              <a:t>Аватара</a:t>
            </a:r>
            <a:r>
              <a:rPr lang="ru-RU" sz="2400" dirty="0" smtClean="0"/>
              <a:t> Синтеза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err="1" smtClean="0"/>
              <a:t>Аватар</a:t>
            </a:r>
            <a:r>
              <a:rPr lang="ru-RU" dirty="0" smtClean="0"/>
              <a:t> Синтеза принёс нам 14 Синтезов. Мы вначале добежали до 16‑ти, а потом упросили Владык, просили очень сильно и Отца, дать нам 2‑й курс, который назывался </a:t>
            </a:r>
            <a:r>
              <a:rPr lang="ru-RU" dirty="0" err="1" smtClean="0"/>
              <a:t>Универсумным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Потом назвали его Вышестоящим – пошли за пределы Универсума, потом назвали Синтезом Огня – начали ходить по проявлениям. </a:t>
            </a:r>
          </a:p>
          <a:p>
            <a:pPr algn="just"/>
            <a:r>
              <a:rPr lang="ru-RU" dirty="0" smtClean="0"/>
              <a:t>Это вообще не задумывалось! Мы должны были с вами ходить всю 6 расу по 14‑ти присутствиям Метагалактики, в лучшем случае – по 16‑ти, в 2‑х эволюциях… Стандарт </a:t>
            </a:r>
            <a:r>
              <a:rPr lang="ru-RU" dirty="0" err="1" smtClean="0"/>
              <a:t>Аватара</a:t>
            </a:r>
            <a:r>
              <a:rPr lang="ru-RU" dirty="0" smtClean="0"/>
              <a:t> Синтеза, который пришёл вместе с ним к нам.</a:t>
            </a:r>
          </a:p>
          <a:p>
            <a:pPr algn="just">
              <a:buNone/>
            </a:pPr>
            <a:endParaRPr lang="ru-RU" sz="2300" dirty="0" smtClean="0"/>
          </a:p>
          <a:p>
            <a:pPr algn="just">
              <a:buNone/>
            </a:pPr>
            <a:r>
              <a:rPr lang="ru-RU" sz="1800" dirty="0" smtClean="0"/>
              <a:t>ДИВО 30 Проявления Крым, 24-25 декабря 2011, Изначально Вышестоящий ПРЕДВЕЧНЫЙ – 23 Синтез Огня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869160"/>
            <a:ext cx="8183880" cy="116588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Мы стали 62‑й Цивилизацией Универсума ФА и отвечаем за реализацию Истины Универсума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33880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400" dirty="0" smtClean="0"/>
              <a:t>…стяжая ФА‑32‑ричного человека, мы хоть по чуть-чуть на себя пытались вызвать огонь пока присутствий, а завтра, входя в 32‑ричного человека, мы на себя начнём вызывать огонь 64‑х Метагалактик – и всего Универсума ФА.</a:t>
            </a:r>
          </a:p>
          <a:p>
            <a:pPr algn="just"/>
            <a:r>
              <a:rPr lang="ru-RU" sz="2400" dirty="0" smtClean="0"/>
              <a:t>…мы вошли в </a:t>
            </a:r>
            <a:r>
              <a:rPr lang="ru-RU" sz="2400" dirty="0" err="1" smtClean="0"/>
              <a:t>Шуньяту</a:t>
            </a:r>
            <a:r>
              <a:rPr lang="ru-RU" sz="2400" dirty="0" smtClean="0"/>
              <a:t> Метагалактики ФА. Там шло распределение, кем же мы можем стать. И, было там три предложения, но решением Отца мы стали 62‑й Цивилизацией Универсума ФА. </a:t>
            </a:r>
          </a:p>
          <a:p>
            <a:pPr algn="just"/>
            <a:r>
              <a:rPr lang="ru-RU" sz="2400" dirty="0" smtClean="0"/>
              <a:t>То есть, наш акцент будет идти на 62‑м присутствии, и из 64‑х Цивилизаций 64‑х Метагалактик мы займем 62‑е место, 3‑е сверху. И для Универсума ФА будем заниматься Истиной – явлением Изначально Вышестоящего Сына Метагалактики.</a:t>
            </a:r>
          </a:p>
          <a:p>
            <a:pPr algn="just"/>
            <a:r>
              <a:rPr lang="ru-RU" sz="2400" dirty="0" smtClean="0"/>
              <a:t>…мы обосновали тем, что физически такой статус нам удалось выразить в телах.</a:t>
            </a:r>
          </a:p>
          <a:p>
            <a:pPr algn="just"/>
            <a:r>
              <a:rPr lang="ru-RU" sz="2300" dirty="0" smtClean="0"/>
              <a:t>Оказалось, что в других цивилизациях физически такого статуса выраженного еще нет.</a:t>
            </a:r>
          </a:p>
          <a:p>
            <a:pPr algn="just">
              <a:buNone/>
            </a:pPr>
            <a:r>
              <a:rPr lang="ru-RU" sz="2400" dirty="0" smtClean="0"/>
              <a:t> </a:t>
            </a:r>
          </a:p>
          <a:p>
            <a:pPr algn="just">
              <a:buNone/>
            </a:pPr>
            <a:r>
              <a:rPr lang="ru-RU" sz="2000" dirty="0" smtClean="0"/>
              <a:t>ДИВО 30 Проявления Крым, 24-25 декабря 2011, Изначально Вышестоящий ПРЕДВЕЧНЫЙ – 23 Синтез Огня</a:t>
            </a:r>
          </a:p>
          <a:p>
            <a:pPr algn="just">
              <a:buNone/>
            </a:pPr>
            <a:endParaRPr lang="ru-RU" sz="2400" dirty="0" smtClean="0"/>
          </a:p>
          <a:p>
            <a:pPr algn="just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869160"/>
            <a:ext cx="8183880" cy="116588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700" dirty="0" smtClean="0"/>
              <a:t>Мы вышли за пределы всех возможных ракурсов существования биологической жизни Метагалактики ФА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266800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300" dirty="0" smtClean="0"/>
              <a:t>…когда дошли до </a:t>
            </a:r>
            <a:r>
              <a:rPr lang="ru-RU" sz="3300" dirty="0" err="1" smtClean="0"/>
              <a:t>Шуньяты</a:t>
            </a:r>
            <a:r>
              <a:rPr lang="ru-RU" sz="3300" dirty="0" smtClean="0"/>
              <a:t>, оказывается, ни одна из Галактических Цивилизаций, коих несколько сотен в Метагалактике ФА, не выходила своими частями за пределы 32‑х присутствий.</a:t>
            </a:r>
          </a:p>
          <a:p>
            <a:pPr algn="just"/>
            <a:r>
              <a:rPr lang="ru-RU" sz="3300" dirty="0" smtClean="0"/>
              <a:t>И когда мы сейчас стяжали 32‑рицу с 48‑го по 33‑е присутствие, оказалось, что мы первые, кто вообще выперся в 16 присутствий Метагалактики ФА. </a:t>
            </a:r>
          </a:p>
          <a:p>
            <a:pPr algn="just"/>
            <a:r>
              <a:rPr lang="ru-RU" sz="3300" dirty="0" smtClean="0"/>
              <a:t>И как нас там назвали в </a:t>
            </a:r>
            <a:r>
              <a:rPr lang="ru-RU" sz="3300" dirty="0" err="1" smtClean="0"/>
              <a:t>Шуньяте</a:t>
            </a:r>
            <a:r>
              <a:rPr lang="ru-RU" sz="3300" dirty="0" smtClean="0"/>
              <a:t> «запредельные», т.е. мы стали для них запредельными и вышли за пределы всех возможных ракурсов существования биологической жизни Метагалактики ФА. </a:t>
            </a:r>
          </a:p>
          <a:p>
            <a:pPr algn="just"/>
            <a:r>
              <a:rPr lang="ru-RU" sz="3300" dirty="0" smtClean="0"/>
              <a:t>То есть, все возможные пределы, которые существовали раньше в Метагалактике, мы преодолели.</a:t>
            </a:r>
          </a:p>
          <a:p>
            <a:pPr algn="just"/>
            <a:r>
              <a:rPr lang="ru-RU" sz="3300" dirty="0" smtClean="0"/>
              <a:t>И таким образом разрушили все старые матрицы, сами того не осознавая, существования Цивилизаций человеческого типа в Метагалактике, просто выйдя за пределы 33‑х.</a:t>
            </a:r>
          </a:p>
          <a:p>
            <a:pPr algn="just">
              <a:buNone/>
            </a:pPr>
            <a:endParaRPr lang="ru-RU" sz="3300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sz="2900" dirty="0" smtClean="0"/>
              <a:t>ДИВО 30 Проявления Крым, 24-25 декабря 2011, Изначально Вышестоящий ПРЕДВЕЧНЫЙ – 23 Синтез Огня</a:t>
            </a:r>
          </a:p>
          <a:p>
            <a:pPr algn="just">
              <a:buNone/>
            </a:pPr>
            <a:r>
              <a:rPr lang="ru-RU" dirty="0" smtClean="0"/>
              <a:t>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Цивилизация Истины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5483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…это стяжается только в </a:t>
            </a:r>
            <a:r>
              <a:rPr lang="ru-RU" dirty="0" err="1" smtClean="0"/>
              <a:t>Шуньяте</a:t>
            </a:r>
            <a:r>
              <a:rPr lang="ru-RU" dirty="0" smtClean="0"/>
              <a:t> Метагалактики ФА. А </a:t>
            </a:r>
            <a:r>
              <a:rPr lang="ru-RU" dirty="0" err="1" smtClean="0"/>
              <a:t>Шуньята</a:t>
            </a:r>
            <a:r>
              <a:rPr lang="ru-RU" dirty="0" smtClean="0"/>
              <a:t> – это центровка между 32‑х и 32‑х. И когда мы в стяжании частей дошли до </a:t>
            </a:r>
            <a:r>
              <a:rPr lang="ru-RU" dirty="0" err="1" smtClean="0"/>
              <a:t>Шуньяты</a:t>
            </a:r>
            <a:r>
              <a:rPr lang="ru-RU" dirty="0" smtClean="0"/>
              <a:t>, мы обязаны были в нее войти, обозначив новое выражение частей. А войдя в нее и выходя на стяжание Универсума, мы должны были обозначить, где будет Метагалактика ФА в Универсуме в преддверии стяжания Универсума ФА. </a:t>
            </a:r>
          </a:p>
          <a:p>
            <a:pPr algn="just"/>
            <a:r>
              <a:rPr lang="ru-RU" dirty="0" smtClean="0"/>
              <a:t>Поэтому в </a:t>
            </a:r>
            <a:r>
              <a:rPr lang="ru-RU" dirty="0" err="1" smtClean="0"/>
              <a:t>Шуньяте</a:t>
            </a:r>
            <a:r>
              <a:rPr lang="ru-RU" dirty="0" smtClean="0"/>
              <a:t> теперь записано, что Метагалактика ФА, в </a:t>
            </a:r>
            <a:r>
              <a:rPr lang="ru-RU" dirty="0" err="1" smtClean="0"/>
              <a:t>Шуньяте</a:t>
            </a:r>
            <a:r>
              <a:rPr lang="ru-RU" dirty="0" smtClean="0"/>
              <a:t> Метагалактики ФА – это между 32‑м и 33‑м присутствием такая нелинейность, запредельность неведомая – записано, что Метагалактика ФА теперь ориентируется на 62‑е присутствие Универсума ФА, чтоб Цивилизация, которая рождается всей Метагалактикой ФА, начиная с нашей Планеты, ну, а потом в синтезе всей Метагалактики – это </a:t>
            </a:r>
            <a:r>
              <a:rPr lang="ru-RU" i="1" dirty="0" smtClean="0"/>
              <a:t>62‑я Цивилизация в Универсуме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И, соответственно, Метагалактическая Цивилизация, о которой мы говорим, – это </a:t>
            </a:r>
            <a:r>
              <a:rPr lang="ru-RU" b="1" i="1" dirty="0" smtClean="0"/>
              <a:t>Цивилизация Истины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/>
              <a:t>Нам удалось перейти на 62‑ю Цивилизацию Универсума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ru-RU" i="1" dirty="0" smtClean="0"/>
              <a:t>И</a:t>
            </a:r>
            <a:r>
              <a:rPr lang="ru-RU" dirty="0" smtClean="0"/>
              <a:t> </a:t>
            </a:r>
            <a:r>
              <a:rPr lang="ru-RU" i="1" dirty="0" smtClean="0"/>
              <a:t>чем выше тип Цивилизации, которую мы представляем, тем выше качество Огня Мирового, который мы должны уметь выражать собой</a:t>
            </a:r>
            <a:r>
              <a:rPr lang="ru-RU" dirty="0" smtClean="0"/>
              <a:t>. </a:t>
            </a:r>
          </a:p>
          <a:p>
            <a:pPr algn="just"/>
            <a:r>
              <a:rPr lang="ru-RU" i="1" dirty="0" smtClean="0"/>
              <a:t>И наше качество Мирового Огня – это был Синтез 62‑х </a:t>
            </a:r>
            <a:r>
              <a:rPr lang="ru-RU" i="1" dirty="0" err="1" smtClean="0"/>
              <a:t>присутственностей</a:t>
            </a:r>
            <a:r>
              <a:rPr lang="ru-RU" i="1" dirty="0" smtClean="0"/>
              <a:t> Универсума ФА</a:t>
            </a:r>
            <a:r>
              <a:rPr lang="ru-RU" dirty="0" smtClean="0"/>
              <a:t> </a:t>
            </a:r>
            <a:r>
              <a:rPr lang="ru-RU" i="1" dirty="0" smtClean="0"/>
              <a:t>в каждом из 8‑ми присутственных Миров Универсума ФА.</a:t>
            </a:r>
            <a:endParaRPr lang="ru-RU" dirty="0" smtClean="0"/>
          </a:p>
          <a:p>
            <a:pPr algn="just"/>
            <a:r>
              <a:rPr lang="ru-RU" dirty="0" smtClean="0"/>
              <a:t>Соответственно, </a:t>
            </a:r>
            <a:r>
              <a:rPr lang="ru-RU" i="1" dirty="0" smtClean="0"/>
              <a:t>на каждую единицу Огня будет записано 62 варианта Синтеза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Это имеет значение. То есть, </a:t>
            </a:r>
            <a:r>
              <a:rPr lang="ru-RU" i="1" dirty="0" err="1" smtClean="0"/>
              <a:t>компактификационное</a:t>
            </a:r>
            <a:r>
              <a:rPr lang="ru-RU" i="1" dirty="0" smtClean="0"/>
              <a:t> качество, которое создает нам возможности взрыв-скачка и каких-то преображений очень существенных и очень серьезных.</a:t>
            </a:r>
            <a:r>
              <a:rPr lang="ru-RU" dirty="0" smtClean="0"/>
              <a:t> </a:t>
            </a:r>
          </a:p>
          <a:p>
            <a:pPr algn="just"/>
            <a:r>
              <a:rPr lang="ru-RU" dirty="0" smtClean="0"/>
              <a:t>Так что сейчас, входя в </a:t>
            </a:r>
            <a:r>
              <a:rPr lang="ru-RU" dirty="0" err="1" smtClean="0"/>
              <a:t>Шуньяту</a:t>
            </a:r>
            <a:r>
              <a:rPr lang="ru-RU" dirty="0" smtClean="0"/>
              <a:t> и попав на назначение к Отцу автоматически, нам удалось нелинейно и неожиданно для нас и даже неожиданно для большинства Владык, наверное, Отец и Владыка Кут </a:t>
            </a:r>
            <a:r>
              <a:rPr lang="ru-RU" dirty="0" err="1" smtClean="0"/>
              <a:t>Хуми</a:t>
            </a:r>
            <a:r>
              <a:rPr lang="ru-RU" dirty="0" smtClean="0"/>
              <a:t> только предполагали, может быть, Сын – все остальные там сейчас в изумлении: перейти на 62‑ю Цивилизацию Универсума! Так что сейчас шок не только у вас, а и у большинства Сотрудников и Членов Изначально Вышестоящей Иерархии. </a:t>
            </a:r>
          </a:p>
          <a:p>
            <a:pPr algn="just"/>
            <a:endParaRPr lang="ru-RU" dirty="0" smtClean="0"/>
          </a:p>
          <a:p>
            <a:pPr algn="just">
              <a:buNone/>
            </a:pPr>
            <a:r>
              <a:rPr lang="ru-RU" dirty="0" smtClean="0"/>
              <a:t>ДИВО 30 Проявления Крым, 24-25 декабря 2011, Изначально Вышестоящий ПРЕДВЕЧНЫЙ – 23 Синтез Огня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/>
              <a:t>Настоящий Путь Изначального Дома – сверху вниз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i="1" dirty="0" smtClean="0"/>
              <a:t>Есть такой принцип Синтеза – мы идём сверху вниз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Если нам сейчас удалось, и Отец нас поставил наверх, для нас </a:t>
            </a:r>
            <a:r>
              <a:rPr lang="ru-RU" dirty="0" err="1" smtClean="0"/>
              <a:t>Универсумная</a:t>
            </a:r>
            <a:r>
              <a:rPr lang="ru-RU" dirty="0" smtClean="0"/>
              <a:t> эволюция сейчас – это максимальный верх, то раз Отец нас туда вывел, исполняя Волю Отца, мы просто будем идти сверху вниз. </a:t>
            </a:r>
          </a:p>
          <a:p>
            <a:pPr algn="just"/>
            <a:r>
              <a:rPr lang="ru-RU" dirty="0" smtClean="0"/>
              <a:t>Сверху вниз – это не опускаться вниз, а держать огонь там, а жить физически здесь. Всё просто. </a:t>
            </a:r>
          </a:p>
          <a:p>
            <a:pPr algn="just"/>
            <a:r>
              <a:rPr lang="ru-RU" dirty="0" smtClean="0"/>
              <a:t>Вот это называется простота Синтеза или простота Истины, и одновременно – настоящий Путь Изначального Дома, сверху вниз. </a:t>
            </a:r>
          </a:p>
          <a:p>
            <a:pPr algn="just"/>
            <a:r>
              <a:rPr lang="ru-RU" dirty="0" smtClean="0"/>
              <a:t>Все остальное: качества ваших частей, свойства, посвящения – будут прикладываться к этому, а не наоборот.</a:t>
            </a:r>
          </a:p>
          <a:p>
            <a:pPr algn="just"/>
            <a:endParaRPr lang="ru-RU" dirty="0" smtClean="0"/>
          </a:p>
          <a:p>
            <a:pPr algn="just">
              <a:buNone/>
            </a:pPr>
            <a:endParaRPr lang="ru-RU" sz="2200" dirty="0" smtClean="0"/>
          </a:p>
          <a:p>
            <a:pPr algn="just">
              <a:buNone/>
            </a:pPr>
            <a:r>
              <a:rPr lang="ru-RU" sz="2200" dirty="0" smtClean="0"/>
              <a:t>ДИВО 30 Проявления Крым, 24-25 декабря 2011, Изначально Вышестоящий ПРЕДВЕЧНЫЙ – 23 Синтез Огня</a:t>
            </a:r>
          </a:p>
          <a:p>
            <a:pPr algn="just">
              <a:buNone/>
            </a:pPr>
            <a:r>
              <a:rPr lang="ru-RU" dirty="0" smtClean="0"/>
              <a:t>  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869160"/>
            <a:ext cx="8183880" cy="116588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700" dirty="0" smtClean="0"/>
              <a:t>Мы – Метагалактическая Цивилизация Являющего Человека и Чело Метагалактики, но </a:t>
            </a:r>
            <a:r>
              <a:rPr lang="ru-RU" sz="2700" dirty="0" err="1" smtClean="0"/>
              <a:t>Универсумной</a:t>
            </a:r>
            <a:r>
              <a:rPr lang="ru-RU" sz="2700" dirty="0" smtClean="0"/>
              <a:t> эволюции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…под планетарным взглядом на нашей Планете формируется и начала жить 6 раса. А под метагалактическим взглядом, </a:t>
            </a:r>
            <a:r>
              <a:rPr lang="ru-RU" dirty="0" err="1" smtClean="0"/>
              <a:t>внепланетно</a:t>
            </a:r>
            <a:r>
              <a:rPr lang="ru-RU" dirty="0" smtClean="0"/>
              <a:t> – </a:t>
            </a:r>
            <a:r>
              <a:rPr lang="ru-RU" i="1" dirty="0" smtClean="0"/>
              <a:t>мы с вами в Метагалактике Метагалактическая Цивилизация Являющего Человека Метагалактики</a:t>
            </a:r>
            <a:r>
              <a:rPr lang="ru-RU" dirty="0" smtClean="0"/>
              <a:t>. А данная группа и Служащие в ИДИВО – ещё и чело Метагалактики, но </a:t>
            </a:r>
            <a:r>
              <a:rPr lang="ru-RU" dirty="0" err="1" smtClean="0"/>
              <a:t>Универсумной</a:t>
            </a:r>
            <a:r>
              <a:rPr lang="ru-RU" dirty="0" smtClean="0"/>
              <a:t> эволюции. </a:t>
            </a:r>
          </a:p>
          <a:p>
            <a:pPr algn="just"/>
            <a:r>
              <a:rPr lang="ru-RU" i="1" dirty="0" smtClean="0"/>
              <a:t>Поэтому очень важно сохранить при переходе на другие Планеты и звезды Метагалактическую </a:t>
            </a:r>
            <a:r>
              <a:rPr lang="ru-RU" i="1" dirty="0" err="1" smtClean="0"/>
              <a:t>цивилизационность</a:t>
            </a:r>
            <a:r>
              <a:rPr lang="ru-RU" i="1" dirty="0" smtClean="0"/>
              <a:t>, потому что нести 6 расу на соседние Планеты мы не сможем. Она фиксируется для нашей Планеты, для условий нашей.</a:t>
            </a:r>
            <a:r>
              <a:rPr lang="ru-RU" dirty="0" smtClean="0"/>
              <a:t> </a:t>
            </a:r>
          </a:p>
          <a:p>
            <a:pPr algn="just"/>
            <a:r>
              <a:rPr lang="ru-RU" dirty="0" smtClean="0"/>
              <a:t>…так как из нас сейчас </a:t>
            </a:r>
            <a:r>
              <a:rPr lang="ru-RU" dirty="0" err="1" smtClean="0"/>
              <a:t>эманирует</a:t>
            </a:r>
            <a:r>
              <a:rPr lang="ru-RU" dirty="0" smtClean="0"/>
              <a:t> новый огонь по всей Планете, мы просто этот смысл закладываем в этот огонь, и он </a:t>
            </a:r>
            <a:r>
              <a:rPr lang="ru-RU" dirty="0" err="1" smtClean="0"/>
              <a:t>доэманирует</a:t>
            </a:r>
            <a:r>
              <a:rPr lang="ru-RU" dirty="0" smtClean="0"/>
              <a:t> до нужных людей, которые сообразят тем или иным способом, что вопрос не только в поддержке атмосферы космонавтам, а в поддержке соответствующих излучений той </a:t>
            </a:r>
            <a:r>
              <a:rPr lang="ru-RU" dirty="0" err="1" smtClean="0"/>
              <a:t>цивилизационности</a:t>
            </a:r>
            <a:r>
              <a:rPr lang="ru-RU" dirty="0" smtClean="0"/>
              <a:t>, которую эти люди будут нести на соседних Планетах. И она должна быть обширна, </a:t>
            </a:r>
            <a:r>
              <a:rPr lang="ru-RU" dirty="0" err="1" smtClean="0"/>
              <a:t>метагалактична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62-Я МЕТАГАЛАКТИКА В УНИВЕРСУМЕ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/>
          </a:bodyPr>
          <a:lstStyle/>
          <a:p>
            <a:pPr algn="just"/>
            <a:r>
              <a:rPr kumimoji="0" lang="ru-RU" sz="2000" b="0" dirty="0" smtClean="0"/>
              <a:t>Осознайте, что мы – 62-я Метагалактика в Универсуме.</a:t>
            </a:r>
            <a:br>
              <a:rPr kumimoji="0" lang="ru-RU" sz="2000" b="0" dirty="0" smtClean="0"/>
            </a:br>
            <a:r>
              <a:rPr kumimoji="0" lang="ru-RU" sz="2000" b="0" dirty="0" smtClean="0"/>
              <a:t>62 – это знак Изначально Вышестоящего Сына, это его число. 62-й Ипостасью Универсума является Изначально Вышестоящий Сын.</a:t>
            </a:r>
          </a:p>
          <a:p>
            <a:pPr algn="just">
              <a:buNone/>
            </a:pPr>
            <a:r>
              <a:rPr kumimoji="0" lang="ru-RU" sz="2000" b="0" dirty="0" smtClean="0"/>
              <a:t/>
            </a:r>
            <a:br>
              <a:rPr kumimoji="0" lang="ru-RU" sz="2000" b="0" dirty="0" smtClean="0"/>
            </a:br>
            <a:r>
              <a:rPr kumimoji="0" lang="ru-RU" sz="1400" dirty="0" smtClean="0"/>
              <a:t>3-й Изначально Вышестоящий Синтез «Универсум души», г. Новосибирск, 13-14 апреля 2013г.</a:t>
            </a:r>
          </a:p>
          <a:p>
            <a:pPr algn="just"/>
            <a:r>
              <a:rPr lang="ru-RU" sz="2000" dirty="0" smtClean="0"/>
              <a:t>У нас новый проект, иное восхождение, но это не отменяет того, что Универсум развивается по своим Законам. И мы еще их должны познавать и в них встраиваться. А познание, как известно, идет Светом, а мы Универсум должны еще познать, чтоб в нем быть. А максимальное выражение Света – это Сын.</a:t>
            </a:r>
          </a:p>
          <a:p>
            <a:pPr algn="just">
              <a:buNone/>
            </a:pPr>
            <a:r>
              <a:rPr lang="ru-RU" sz="2000" dirty="0" smtClean="0"/>
              <a:t> </a:t>
            </a:r>
            <a:r>
              <a:rPr lang="ru-RU" sz="1400" dirty="0" smtClean="0"/>
              <a:t>ДИВО 30 Проявления Крым, 24-25 декабря 2011, Изначально Вышестоящий ПРЕДВЕЧНЫЙ – 23 Синтез Огня</a:t>
            </a:r>
          </a:p>
          <a:p>
            <a:pPr algn="just">
              <a:buNone/>
            </a:pPr>
            <a:endParaRPr kumimoji="0" lang="en-US" sz="2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Пора в Путь!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70856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Пора в Путь. Разрабатывать жизнь Метагалактической Цивилизации России.</a:t>
            </a:r>
          </a:p>
          <a:p>
            <a:pPr algn="just"/>
            <a:r>
              <a:rPr lang="ru-RU" sz="2000" dirty="0" smtClean="0"/>
              <a:t>Глобальный </a:t>
            </a:r>
            <a:r>
              <a:rPr lang="ru-RU" sz="2000" dirty="0" err="1" smtClean="0"/>
              <a:t>пассионарный</a:t>
            </a:r>
            <a:r>
              <a:rPr lang="ru-RU" sz="2000" dirty="0" smtClean="0"/>
              <a:t> метагалактический эволюционный скачок, который мы свершаем и свершим этим, не только покроет все издержки, но и выведет Россию на новый уровень бытия, позволив вести Человечество собою на очень большое время метагалактической эпохи жизни Метагалактической Цивилизации Планеты. В Путь!</a:t>
            </a:r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Метагалактический Манифест, 2012г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Э</a:t>
            </a:r>
            <a:r>
              <a:rPr kumimoji="0" lang="ru-RU" sz="2800" dirty="0" smtClean="0"/>
              <a:t>волюционный метагалактический скачок произошёл в России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algn="just"/>
            <a:r>
              <a:rPr lang="ru-RU" sz="3800" dirty="0" smtClean="0"/>
              <a:t>25 декабря 2011 года мы перешли рубеж и вошли в Метагалактическую Цивилизацию России. …</a:t>
            </a:r>
          </a:p>
          <a:p>
            <a:pPr lvl="0" algn="just"/>
            <a:r>
              <a:rPr lang="ru-RU" sz="3800" dirty="0" smtClean="0"/>
              <a:t>Единственно первый (языком Метагалактики) и команда, действовавшая с ним, оказались гражданами России.</a:t>
            </a:r>
          </a:p>
          <a:p>
            <a:pPr lvl="0" algn="just"/>
            <a:r>
              <a:rPr lang="ru-RU" sz="3800" dirty="0" smtClean="0"/>
              <a:t>Как и предсказано ранее, всё начинается с России.</a:t>
            </a:r>
          </a:p>
          <a:p>
            <a:pPr lvl="0" algn="just"/>
            <a:r>
              <a:rPr lang="ru-RU" sz="3800" dirty="0" smtClean="0"/>
              <a:t>Объявляем: «Началось!»</a:t>
            </a:r>
          </a:p>
          <a:p>
            <a:pPr lvl="0"/>
            <a:endParaRPr lang="ru-RU" sz="3800" dirty="0" smtClean="0"/>
          </a:p>
          <a:p>
            <a:pPr lvl="0">
              <a:buNone/>
            </a:pPr>
            <a:endParaRPr lang="ru-RU" dirty="0" smtClean="0"/>
          </a:p>
          <a:p>
            <a:pPr lvl="0"/>
            <a:endParaRPr lang="ru-RU" dirty="0" smtClean="0"/>
          </a:p>
          <a:p>
            <a:pPr lvl="0">
              <a:buNone/>
            </a:pPr>
            <a:r>
              <a:rPr lang="ru-RU" sz="2600" dirty="0" smtClean="0"/>
              <a:t>Метагалактический Манифест, 2012г.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41168"/>
            <a:ext cx="8183880" cy="109387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dirty="0" smtClean="0"/>
              <a:t>Через нас пойдёт равновесие Метагалактики и Универсума, мы добились этого и должны это исполнить – расселиться </a:t>
            </a:r>
            <a:r>
              <a:rPr lang="ru-RU" sz="2400" dirty="0" err="1" smtClean="0"/>
              <a:t>галактически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76274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6400" dirty="0" smtClean="0"/>
              <a:t>Мы пытаемся синтезировать разнообразие жизни, которое есть в Метагалактике, не видя эти биологические формы, но уже получая эти эманации в виде Огня, Духа, Света и Энергии. </a:t>
            </a:r>
          </a:p>
          <a:p>
            <a:pPr algn="just"/>
            <a:r>
              <a:rPr lang="ru-RU" sz="6400" dirty="0" smtClean="0"/>
              <a:t>Но при этом </a:t>
            </a:r>
            <a:r>
              <a:rPr lang="ru-RU" sz="6400" dirty="0" err="1" smtClean="0"/>
              <a:t>антропный</a:t>
            </a:r>
            <a:r>
              <a:rPr lang="ru-RU" sz="6400" dirty="0" smtClean="0"/>
              <a:t> принцип никто не отменял, мы берём только человеческие эманации, потому что было заявлено, что мы должны как раса </a:t>
            </a:r>
            <a:r>
              <a:rPr lang="ru-RU" sz="6400" dirty="0" err="1" smtClean="0"/>
              <a:t>человеков</a:t>
            </a:r>
            <a:r>
              <a:rPr lang="ru-RU" sz="6400" dirty="0" smtClean="0"/>
              <a:t> расселиться по Метагалактике, т.е. по всем 32‑м Галактикам. </a:t>
            </a:r>
          </a:p>
          <a:p>
            <a:pPr algn="just"/>
            <a:r>
              <a:rPr lang="ru-RU" sz="6400" b="1" dirty="0" smtClean="0"/>
              <a:t>Вы даже не представляете, насколько масштабное дело мы начинаем! </a:t>
            </a:r>
            <a:r>
              <a:rPr lang="ru-RU" sz="6400" dirty="0" smtClean="0"/>
              <a:t>Теоретически и практически – мы просто входим в Огонь.</a:t>
            </a:r>
          </a:p>
          <a:p>
            <a:pPr algn="just"/>
            <a:r>
              <a:rPr lang="ru-RU" sz="6400" i="1" dirty="0" smtClean="0"/>
              <a:t>А теперь представьте тысячи лет, которые понадобятся людям перелететь во все 32 Галактики и там поселиться. И поселиться не на отдельной маленькой планете, а расселиться </a:t>
            </a:r>
            <a:r>
              <a:rPr lang="ru-RU" sz="6400" i="1" dirty="0" err="1" smtClean="0"/>
              <a:t>галактически</a:t>
            </a:r>
            <a:r>
              <a:rPr lang="ru-RU" sz="6400" dirty="0" smtClean="0"/>
              <a:t>. </a:t>
            </a:r>
          </a:p>
          <a:p>
            <a:pPr algn="just"/>
            <a:r>
              <a:rPr lang="ru-RU" sz="6400" b="1" dirty="0" smtClean="0"/>
              <a:t>И отсчёт этой работы начинается с нас с вами, с ИДИВО, с точки зрения Метагалактики. </a:t>
            </a:r>
          </a:p>
          <a:p>
            <a:pPr>
              <a:buNone/>
            </a:pPr>
            <a:endParaRPr lang="ru-RU" sz="5600" dirty="0" smtClean="0"/>
          </a:p>
          <a:p>
            <a:pPr>
              <a:buNone/>
            </a:pPr>
            <a:endParaRPr lang="ru-RU" sz="5600" dirty="0" smtClean="0"/>
          </a:p>
          <a:p>
            <a:pPr>
              <a:buNone/>
            </a:pPr>
            <a:r>
              <a:rPr lang="ru-RU" sz="5600" dirty="0" smtClean="0"/>
              <a:t>ДИВО 30 Проявления Крым,  24-25 декабря 2011г., Изначально Вышестоящий ПРЕДВЕЧНЫЙ – 23 Синтез Огня</a:t>
            </a:r>
          </a:p>
          <a:p>
            <a:pPr>
              <a:buNone/>
            </a:pPr>
            <a:r>
              <a:rPr lang="ru-RU" sz="5600" dirty="0" smtClean="0"/>
              <a:t> 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ru-RU" sz="2800" dirty="0" smtClean="0"/>
              <a:t>Переход количества в качество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82824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kumimoji="0" lang="ru-RU" sz="3400" dirty="0" smtClean="0"/>
              <a:t>Как и в любой иерархически сложной системе, в Метагалактической Биосфере существуют проверяющие Законы осуществления явленного.</a:t>
            </a:r>
          </a:p>
          <a:p>
            <a:pPr lvl="0" algn="just"/>
            <a:r>
              <a:rPr kumimoji="0" lang="ru-RU" sz="3400" dirty="0" smtClean="0"/>
              <a:t>А так как Метагалактика выходит на полную силу, социализируясь, то в нашем планетарном случае это стало проверкой нации – минимальной единицы Биосферы Метагалактики, позволяющей включить метагалактические условия жизни для всех.</a:t>
            </a:r>
          </a:p>
          <a:p>
            <a:pPr lvl="0" algn="just"/>
            <a:r>
              <a:rPr kumimoji="0" lang="ru-RU" sz="3400" dirty="0" smtClean="0"/>
              <a:t>Поэтому, начав с одного Человека, мы реализовали этот процесс для многих людей специальной системой образования, в нескольких нациях, где и был перейдён критически важный </a:t>
            </a:r>
            <a:r>
              <a:rPr kumimoji="0" lang="ru-RU" sz="3400" dirty="0" err="1" smtClean="0"/>
              <a:t>рубикон</a:t>
            </a:r>
            <a:r>
              <a:rPr kumimoji="0" lang="ru-RU" sz="3400" dirty="0" smtClean="0"/>
              <a:t> количества в качество – процесс стал необратим.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Метагалактический Манифест, 2012г.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ru-RU" sz="2800" dirty="0" smtClean="0"/>
              <a:t>Метагалактический принцип 4-рицы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54832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kumimoji="0" lang="ru-RU" dirty="0" smtClean="0"/>
              <a:t>В этой части деятельности, кроме России, были подготовлены… часть граждан наций Украины, Беларуси, Казахстана и Молдовы, образующих критическую массу Людей Метагалактики, но не каждой нацией отдельно, а в целом между собою для всего Человечества Планеты Земля.</a:t>
            </a:r>
          </a:p>
          <a:p>
            <a:pPr lvl="0" algn="just"/>
            <a:r>
              <a:rPr kumimoji="0" lang="ru-RU" dirty="0" smtClean="0"/>
              <a:t>Этим мы включили планетарное человечество в метагалактические процессы бытия.</a:t>
            </a:r>
          </a:p>
          <a:p>
            <a:pPr lvl="0" algn="just"/>
            <a:r>
              <a:rPr kumimoji="0" lang="ru-RU" dirty="0" smtClean="0"/>
              <a:t>… Метагалактика живёт принципом </a:t>
            </a:r>
            <a:r>
              <a:rPr kumimoji="0" lang="ru-RU" dirty="0" err="1" smtClean="0"/>
              <a:t>четверицы</a:t>
            </a:r>
            <a:r>
              <a:rPr kumimoji="0" lang="ru-RU" dirty="0" smtClean="0"/>
              <a:t>…</a:t>
            </a:r>
          </a:p>
          <a:p>
            <a:pPr lvl="0" algn="just"/>
            <a:r>
              <a:rPr kumimoji="0" lang="ru-RU" dirty="0" smtClean="0"/>
              <a:t>И если с Россией в этот момент было четыре нации, граждане которых по Праву смогли войти в Метагалактическую Цивилизацию разнообразием своим, то она уже в целом и развёртывается на Планете.</a:t>
            </a:r>
          </a:p>
          <a:p>
            <a:pPr marL="0" lvl="0" indent="0" algn="just">
              <a:spcBef>
                <a:spcPts val="600"/>
              </a:spcBef>
              <a:buClr>
                <a:schemeClr val="accent1"/>
              </a:buClr>
              <a:buSzPct val="70000"/>
              <a:buNone/>
              <a:defRPr/>
            </a:pPr>
            <a:r>
              <a:rPr lang="ru-RU" dirty="0"/>
              <a:t>Что и было осуществлено, </a:t>
            </a:r>
            <a:r>
              <a:rPr lang="ru-RU" dirty="0" err="1"/>
              <a:t>одномоментно</a:t>
            </a:r>
            <a:r>
              <a:rPr lang="ru-RU" dirty="0"/>
              <a:t>, 25 декабря 2011 года для всей Планеты и планетарного человечества.</a:t>
            </a:r>
          </a:p>
          <a:p>
            <a:pPr algn="just">
              <a:buNone/>
            </a:pPr>
            <a:endParaRPr lang="ru-RU" dirty="0" smtClean="0"/>
          </a:p>
          <a:p>
            <a:pPr lvl="0" algn="just">
              <a:buNone/>
            </a:pPr>
            <a:r>
              <a:rPr lang="ru-RU" sz="2600" dirty="0" smtClean="0"/>
              <a:t>Метагалактический Манифест, 2012г.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ru-RU" sz="2800" dirty="0" smtClean="0"/>
              <a:t>Истина явления Метагалактической Цивилизации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82824"/>
          </a:xfrm>
        </p:spPr>
        <p:txBody>
          <a:bodyPr>
            <a:normAutofit lnSpcReduction="10000"/>
          </a:bodyPr>
          <a:lstStyle/>
          <a:p>
            <a:pPr lvl="0" algn="just"/>
            <a:r>
              <a:rPr kumimoji="0" lang="ru-RU" sz="2400" dirty="0" smtClean="0"/>
              <a:t>Таковы Условия Метагалактики, не зависящие от нас. Истине всё равно, под каким углом её рассматривают. Она просто есть. И просто действует… Ведь в ней заложен ракурс позиции наблюдателя, который всегда ограничен собою  до явления нового ракурса Истины.</a:t>
            </a:r>
          </a:p>
          <a:p>
            <a:pPr lvl="0" algn="just"/>
            <a:r>
              <a:rPr kumimoji="0" lang="ru-RU" sz="2400" dirty="0" smtClean="0"/>
              <a:t>И 25 декабря 2011 года мы стали официально Метагалактической Цивилизацией Человека Планеты Земля. Для всей Метагалактики.</a:t>
            </a:r>
          </a:p>
          <a:p>
            <a:pPr lvl="0">
              <a:buNone/>
            </a:pPr>
            <a:endParaRPr lang="ru-RU" sz="1900" dirty="0" smtClean="0"/>
          </a:p>
          <a:p>
            <a:pPr lvl="0">
              <a:buNone/>
            </a:pPr>
            <a:r>
              <a:rPr lang="ru-RU" sz="1900" dirty="0" smtClean="0"/>
              <a:t>Метагалактический Манифест, 2012г.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229200"/>
            <a:ext cx="8183880" cy="80584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МЕТАГАЛАКТИЧЕСКАЯ ЦИВИЛИЗАЦИЯ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Autofit/>
          </a:bodyPr>
          <a:lstStyle/>
          <a:p>
            <a:pPr lvl="0" algn="just"/>
            <a:r>
              <a:rPr kumimoji="0" lang="ru-RU" sz="1600" dirty="0" smtClean="0"/>
              <a:t>На сегодня, после 25 декабря 2011 года, появилась только одна нация, выражающая метагалактические условия бытия – Россия.</a:t>
            </a:r>
          </a:p>
          <a:p>
            <a:pPr lvl="0" algn="just"/>
            <a:r>
              <a:rPr kumimoji="0" lang="ru-RU" sz="1600" dirty="0" smtClean="0"/>
              <a:t>И именно она сейчас приняла на себя планетарные условия бытия Дома Отца и является выразителем метагалактических условий развития.</a:t>
            </a:r>
          </a:p>
          <a:p>
            <a:pPr lvl="0" algn="just"/>
            <a:r>
              <a:rPr kumimoji="0" lang="ru-RU" sz="1600" dirty="0" smtClean="0"/>
              <a:t>… в России сложились единственные и уникальные условия для этого, в том числе через перенесённые лишения и страдания, фактически коллективное распятие планетарным Бытиём. Но именно этим, как учит История, мы и преображаемся.</a:t>
            </a:r>
          </a:p>
          <a:p>
            <a:pPr lvl="0" algn="just"/>
            <a:r>
              <a:rPr kumimoji="0" lang="ru-RU" sz="1600" dirty="0" smtClean="0"/>
              <a:t>… по условиям Метагалактики необходимо было иметь Нацию, имеющую один народ с одним языком в не менее ста миллионов человек. Это стандарт Метагалактики. </a:t>
            </a:r>
          </a:p>
          <a:p>
            <a:pPr lvl="0" algn="just"/>
            <a:r>
              <a:rPr kumimoji="0" lang="ru-RU" sz="1600" dirty="0" smtClean="0"/>
              <a:t>Причём они должны образовывать одно государство одной территории и жить им во всех смыслах едино. Что у нас и произошло.</a:t>
            </a:r>
          </a:p>
          <a:p>
            <a:pPr algn="just"/>
            <a:r>
              <a:rPr kumimoji="0" lang="ru-RU" sz="1600" dirty="0" smtClean="0"/>
              <a:t>Россия выполнила ещё одно условие – на её территории уживаются более ста – около двухсот национальностей и национальных культур.</a:t>
            </a:r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Метагалактический Манифест, 2012г.</a:t>
            </a:r>
          </a:p>
          <a:p>
            <a:pPr lvl="0" algn="just">
              <a:buNone/>
            </a:pPr>
            <a:endParaRPr kumimoji="0"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415</TotalTime>
  <Words>3768</Words>
  <Application>Microsoft Office PowerPoint</Application>
  <PresentationFormat>Экран (4:3)</PresentationFormat>
  <Paragraphs>225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Аспект</vt:lpstr>
      <vt:lpstr>   ВЫЯВЛЕНИЕ И СТЯЖАНИЕ  62 МЕТАГАЛАКТИЧЕСКОЙ ЦИВИЛИЗАЦИИ ИСТИНЫ УНИВЕРСУМА. ПОДВИГ  25.12.2011г. </vt:lpstr>
      <vt:lpstr>Переход в Универсум</vt:lpstr>
      <vt:lpstr>62-Я МЕТАГАЛАКТИКА В УНИВЕРСУМЕ</vt:lpstr>
      <vt:lpstr>Эволюционный метагалактический скачок произошёл в России</vt:lpstr>
      <vt:lpstr>Через нас пойдёт равновесие Метагалактики и Универсума, мы добились этого и должны это исполнить – расселиться галактически</vt:lpstr>
      <vt:lpstr>Переход количества в качество</vt:lpstr>
      <vt:lpstr>Метагалактический принцип 4-рицы</vt:lpstr>
      <vt:lpstr>Истина явления Метагалактической Цивилизации </vt:lpstr>
      <vt:lpstr>МЕТАГАЛАКТИЧЕСКАЯ ЦИВИЛИЗАЦИЯ</vt:lpstr>
      <vt:lpstr>Мы дошли до того Универсума, где жил Отец Планеты в 5 расе и сотворял нас</vt:lpstr>
      <vt:lpstr> Универсум для Отца – это минимальная физическая осуществимость. </vt:lpstr>
      <vt:lpstr>Мы учимся физически жить как Отец</vt:lpstr>
      <vt:lpstr>       Стяжая огонь с осмыслением, на этот огонь к нам притянется более высокий Синтез от Отца</vt:lpstr>
      <vt:lpstr>Взаимосвязь присутствий и присутственностей в проявлениях</vt:lpstr>
      <vt:lpstr>Через нас пойдёт равновесие Метагалактики и Универсума, мы добились этого и должны это исполнить – расселиться галактически</vt:lpstr>
      <vt:lpstr>Освоив 2‑ю проявленность, мы стали главной Цивилизацией в Универсуме с точки зрения Метагалактики ФА</vt:lpstr>
      <vt:lpstr>3х-проявленность восприятия всех проявлений</vt:lpstr>
      <vt:lpstr>Главная Цивилизация в Универсуме</vt:lpstr>
      <vt:lpstr>Универсум ФА фиксируется на нашей Метагалактике ФА в 4 мирах, мы получаем 3‑ю проявленность во всех 32‑х проявлениях</vt:lpstr>
      <vt:lpstr>Мы получаем 3‑ю проявленность во всех 32‑х проявлениях</vt:lpstr>
      <vt:lpstr>При переходе в Универсум у нас меняются ощущения, восприятия и даже тенденция практик </vt:lpstr>
      <vt:lpstr>Масштабность процесса </vt:lpstr>
      <vt:lpstr>Стандарт Аватара Синтеза</vt:lpstr>
      <vt:lpstr>  Мы стали 62‑й Цивилизацией Универсума ФА и отвечаем за реализацию Истины Универсума</vt:lpstr>
      <vt:lpstr>Мы вышли за пределы всех возможных ракурсов существования биологической жизни Метагалактики ФА</vt:lpstr>
      <vt:lpstr>Цивилизация Истины</vt:lpstr>
      <vt:lpstr>Нам удалось перейти на 62‑ю Цивилизацию Универсума</vt:lpstr>
      <vt:lpstr>Настоящий Путь Изначального Дома – сверху вниз</vt:lpstr>
      <vt:lpstr>Мы – Метагалактическая Цивилизация Являющего Человека и Чело Метагалактики, но Универсумной эволюции</vt:lpstr>
      <vt:lpstr>Пора в Путь!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ВЫЯВЛЕНИЕ И СТЯЖАНИЕ  62 МЕТАГАЛАКТИЧЕСКОЙ ЦИВИЛИЗАЦИИ ИСТИНЫ УНИВЕРСУМА. ПОДВИГ  25.12.2011г.</dc:title>
  <dc:creator>Марина</dc:creator>
  <cp:lastModifiedBy>Asus</cp:lastModifiedBy>
  <cp:revision>45</cp:revision>
  <dcterms:created xsi:type="dcterms:W3CDTF">2015-12-23T17:45:05Z</dcterms:created>
  <dcterms:modified xsi:type="dcterms:W3CDTF">2015-12-25T07:57:40Z</dcterms:modified>
</cp:coreProperties>
</file>